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3" r:id="rId5"/>
    <p:sldId id="284" r:id="rId6"/>
    <p:sldId id="274" r:id="rId7"/>
    <p:sldId id="264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078"/>
    <a:srgbClr val="B5BA05"/>
    <a:srgbClr val="FFD65C"/>
    <a:srgbClr val="0082CA"/>
    <a:srgbClr val="FBA919"/>
    <a:srgbClr val="1A854A"/>
    <a:srgbClr val="1A8522"/>
    <a:srgbClr val="82BB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09" autoAdjust="0"/>
  </p:normalViewPr>
  <p:slideViewPr>
    <p:cSldViewPr snapToGrid="0">
      <p:cViewPr varScale="1">
        <p:scale>
          <a:sx n="58" d="100"/>
          <a:sy n="58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ples, Barbara" userId="dc4be287-9f59-4c7e-9ba5-bd089a314710" providerId="ADAL" clId="{85EA8BC2-9312-444E-B86A-5E70B30B2E15}"/>
    <pc:docChg chg="custSel delSld modSld">
      <pc:chgData name="Staples, Barbara" userId="dc4be287-9f59-4c7e-9ba5-bd089a314710" providerId="ADAL" clId="{85EA8BC2-9312-444E-B86A-5E70B30B2E15}" dt="2021-01-14T01:24:07.879" v="94" actId="47"/>
      <pc:docMkLst>
        <pc:docMk/>
      </pc:docMkLst>
      <pc:sldChg chg="modNotesTx">
        <pc:chgData name="Staples, Barbara" userId="dc4be287-9f59-4c7e-9ba5-bd089a314710" providerId="ADAL" clId="{85EA8BC2-9312-444E-B86A-5E70B30B2E15}" dt="2021-01-14T01:23:31.264" v="92" actId="20577"/>
        <pc:sldMkLst>
          <pc:docMk/>
          <pc:sldMk cId="2209269654" sldId="258"/>
        </pc:sldMkLst>
      </pc:sldChg>
      <pc:sldChg chg="del">
        <pc:chgData name="Staples, Barbara" userId="dc4be287-9f59-4c7e-9ba5-bd089a314710" providerId="ADAL" clId="{85EA8BC2-9312-444E-B86A-5E70B30B2E15}" dt="2021-01-14T01:23:42.887" v="93" actId="47"/>
        <pc:sldMkLst>
          <pc:docMk/>
          <pc:sldMk cId="1552417965" sldId="261"/>
        </pc:sldMkLst>
      </pc:sldChg>
      <pc:sldChg chg="del">
        <pc:chgData name="Staples, Barbara" userId="dc4be287-9f59-4c7e-9ba5-bd089a314710" providerId="ADAL" clId="{85EA8BC2-9312-444E-B86A-5E70B30B2E15}" dt="2021-01-14T01:23:42.887" v="93" actId="47"/>
        <pc:sldMkLst>
          <pc:docMk/>
          <pc:sldMk cId="3167736264" sldId="262"/>
        </pc:sldMkLst>
      </pc:sldChg>
      <pc:sldChg chg="modSp mod">
        <pc:chgData name="Staples, Barbara" userId="dc4be287-9f59-4c7e-9ba5-bd089a314710" providerId="ADAL" clId="{85EA8BC2-9312-444E-B86A-5E70B30B2E15}" dt="2021-01-14T01:22:11.462" v="73" actId="20577"/>
        <pc:sldMkLst>
          <pc:docMk/>
          <pc:sldMk cId="2697478174" sldId="264"/>
        </pc:sldMkLst>
        <pc:spChg chg="mod">
          <ac:chgData name="Staples, Barbara" userId="dc4be287-9f59-4c7e-9ba5-bd089a314710" providerId="ADAL" clId="{85EA8BC2-9312-444E-B86A-5E70B30B2E15}" dt="2021-01-14T01:22:11.462" v="73" actId="20577"/>
          <ac:spMkLst>
            <pc:docMk/>
            <pc:sldMk cId="2697478174" sldId="264"/>
            <ac:spMk id="4" creationId="{CCDA1AD4-45CF-466F-8EAA-EDE5FCBFEE8E}"/>
          </ac:spMkLst>
        </pc:spChg>
      </pc:sldChg>
      <pc:sldChg chg="del">
        <pc:chgData name="Staples, Barbara" userId="dc4be287-9f59-4c7e-9ba5-bd089a314710" providerId="ADAL" clId="{85EA8BC2-9312-444E-B86A-5E70B30B2E15}" dt="2021-01-14T01:23:42.887" v="93" actId="47"/>
        <pc:sldMkLst>
          <pc:docMk/>
          <pc:sldMk cId="2945036338" sldId="268"/>
        </pc:sldMkLst>
      </pc:sldChg>
      <pc:sldChg chg="del">
        <pc:chgData name="Staples, Barbara" userId="dc4be287-9f59-4c7e-9ba5-bd089a314710" providerId="ADAL" clId="{85EA8BC2-9312-444E-B86A-5E70B30B2E15}" dt="2021-01-14T01:23:42.887" v="93" actId="47"/>
        <pc:sldMkLst>
          <pc:docMk/>
          <pc:sldMk cId="2632413859" sldId="269"/>
        </pc:sldMkLst>
      </pc:sldChg>
      <pc:sldChg chg="del">
        <pc:chgData name="Staples, Barbara" userId="dc4be287-9f59-4c7e-9ba5-bd089a314710" providerId="ADAL" clId="{85EA8BC2-9312-444E-B86A-5E70B30B2E15}" dt="2021-01-14T01:23:42.887" v="93" actId="47"/>
        <pc:sldMkLst>
          <pc:docMk/>
          <pc:sldMk cId="1068054641" sldId="270"/>
        </pc:sldMkLst>
      </pc:sldChg>
      <pc:sldChg chg="del">
        <pc:chgData name="Staples, Barbara" userId="dc4be287-9f59-4c7e-9ba5-bd089a314710" providerId="ADAL" clId="{85EA8BC2-9312-444E-B86A-5E70B30B2E15}" dt="2021-01-14T01:23:42.887" v="93" actId="47"/>
        <pc:sldMkLst>
          <pc:docMk/>
          <pc:sldMk cId="1778436910" sldId="271"/>
        </pc:sldMkLst>
      </pc:sldChg>
      <pc:sldChg chg="del">
        <pc:chgData name="Staples, Barbara" userId="dc4be287-9f59-4c7e-9ba5-bd089a314710" providerId="ADAL" clId="{85EA8BC2-9312-444E-B86A-5E70B30B2E15}" dt="2021-01-14T01:23:42.887" v="93" actId="47"/>
        <pc:sldMkLst>
          <pc:docMk/>
          <pc:sldMk cId="4089421534" sldId="272"/>
        </pc:sldMkLst>
      </pc:sldChg>
      <pc:sldChg chg="modNotesTx">
        <pc:chgData name="Staples, Barbara" userId="dc4be287-9f59-4c7e-9ba5-bd089a314710" providerId="ADAL" clId="{85EA8BC2-9312-444E-B86A-5E70B30B2E15}" dt="2021-01-14T01:21:38.754" v="52" actId="20577"/>
        <pc:sldMkLst>
          <pc:docMk/>
          <pc:sldMk cId="1204288740" sldId="274"/>
        </pc:sldMkLst>
      </pc:sldChg>
      <pc:sldChg chg="del">
        <pc:chgData name="Staples, Barbara" userId="dc4be287-9f59-4c7e-9ba5-bd089a314710" providerId="ADAL" clId="{85EA8BC2-9312-444E-B86A-5E70B30B2E15}" dt="2021-01-14T01:24:07.879" v="94" actId="47"/>
        <pc:sldMkLst>
          <pc:docMk/>
          <pc:sldMk cId="1327188840" sldId="275"/>
        </pc:sldMkLst>
      </pc:sldChg>
      <pc:sldChg chg="del">
        <pc:chgData name="Staples, Barbara" userId="dc4be287-9f59-4c7e-9ba5-bd089a314710" providerId="ADAL" clId="{85EA8BC2-9312-444E-B86A-5E70B30B2E15}" dt="2021-01-14T01:23:42.887" v="93" actId="47"/>
        <pc:sldMkLst>
          <pc:docMk/>
          <pc:sldMk cId="216522172" sldId="277"/>
        </pc:sldMkLst>
      </pc:sldChg>
      <pc:sldChg chg="del">
        <pc:chgData name="Staples, Barbara" userId="dc4be287-9f59-4c7e-9ba5-bd089a314710" providerId="ADAL" clId="{85EA8BC2-9312-444E-B86A-5E70B30B2E15}" dt="2021-01-14T01:24:07.879" v="94" actId="47"/>
        <pc:sldMkLst>
          <pc:docMk/>
          <pc:sldMk cId="4269274041" sldId="278"/>
        </pc:sldMkLst>
      </pc:sldChg>
      <pc:sldChg chg="del">
        <pc:chgData name="Staples, Barbara" userId="dc4be287-9f59-4c7e-9ba5-bd089a314710" providerId="ADAL" clId="{85EA8BC2-9312-444E-B86A-5E70B30B2E15}" dt="2021-01-14T01:24:07.879" v="94" actId="47"/>
        <pc:sldMkLst>
          <pc:docMk/>
          <pc:sldMk cId="2559162154" sldId="279"/>
        </pc:sldMkLst>
      </pc:sldChg>
      <pc:sldChg chg="del">
        <pc:chgData name="Staples, Barbara" userId="dc4be287-9f59-4c7e-9ba5-bd089a314710" providerId="ADAL" clId="{85EA8BC2-9312-444E-B86A-5E70B30B2E15}" dt="2021-01-14T01:24:07.879" v="94" actId="47"/>
        <pc:sldMkLst>
          <pc:docMk/>
          <pc:sldMk cId="4088083084" sldId="280"/>
        </pc:sldMkLst>
      </pc:sldChg>
      <pc:sldChg chg="del">
        <pc:chgData name="Staples, Barbara" userId="dc4be287-9f59-4c7e-9ba5-bd089a314710" providerId="ADAL" clId="{85EA8BC2-9312-444E-B86A-5E70B30B2E15}" dt="2021-01-14T01:24:07.879" v="94" actId="47"/>
        <pc:sldMkLst>
          <pc:docMk/>
          <pc:sldMk cId="875449749" sldId="281"/>
        </pc:sldMkLst>
      </pc:sldChg>
      <pc:sldChg chg="del">
        <pc:chgData name="Staples, Barbara" userId="dc4be287-9f59-4c7e-9ba5-bd089a314710" providerId="ADAL" clId="{85EA8BC2-9312-444E-B86A-5E70B30B2E15}" dt="2021-01-14T01:24:07.879" v="94" actId="47"/>
        <pc:sldMkLst>
          <pc:docMk/>
          <pc:sldMk cId="1966727348" sldId="282"/>
        </pc:sldMkLst>
      </pc:sldChg>
      <pc:sldChg chg="modSp mod">
        <pc:chgData name="Staples, Barbara" userId="dc4be287-9f59-4c7e-9ba5-bd089a314710" providerId="ADAL" clId="{85EA8BC2-9312-444E-B86A-5E70B30B2E15}" dt="2021-01-14T01:20:49.728" v="49" actId="6549"/>
        <pc:sldMkLst>
          <pc:docMk/>
          <pc:sldMk cId="2334725670" sldId="283"/>
        </pc:sldMkLst>
        <pc:spChg chg="mod">
          <ac:chgData name="Staples, Barbara" userId="dc4be287-9f59-4c7e-9ba5-bd089a314710" providerId="ADAL" clId="{85EA8BC2-9312-444E-B86A-5E70B30B2E15}" dt="2021-01-14T01:20:49.728" v="49" actId="6549"/>
          <ac:spMkLst>
            <pc:docMk/>
            <pc:sldMk cId="2334725670" sldId="283"/>
            <ac:spMk id="4" creationId="{CCDA1AD4-45CF-466F-8EAA-EDE5FCBFEE8E}"/>
          </ac:spMkLst>
        </pc:spChg>
      </pc:sldChg>
      <pc:sldChg chg="modSp mod">
        <pc:chgData name="Staples, Barbara" userId="dc4be287-9f59-4c7e-9ba5-bd089a314710" providerId="ADAL" clId="{85EA8BC2-9312-444E-B86A-5E70B30B2E15}" dt="2021-01-14T01:22:27.832" v="89" actId="20577"/>
        <pc:sldMkLst>
          <pc:docMk/>
          <pc:sldMk cId="258496405" sldId="284"/>
        </pc:sldMkLst>
        <pc:spChg chg="mod">
          <ac:chgData name="Staples, Barbara" userId="dc4be287-9f59-4c7e-9ba5-bd089a314710" providerId="ADAL" clId="{85EA8BC2-9312-444E-B86A-5E70B30B2E15}" dt="2021-01-14T01:22:27.832" v="89" actId="20577"/>
          <ac:spMkLst>
            <pc:docMk/>
            <pc:sldMk cId="258496405" sldId="284"/>
            <ac:spMk id="4" creationId="{CCDA1AD4-45CF-466F-8EAA-EDE5FCBFEE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51AC3-4714-4B4C-8A27-E45F17C0A3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7334F-7384-4B68-A9D4-B30AFD49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3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Figure 2. </a:t>
            </a:r>
            <a:r>
              <a:rPr lang="en-US" sz="1800" b="1" dirty="0">
                <a:solidFill>
                  <a:srgbClr val="6185A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High-Level Context Diagram for a Rural Connected Vehicle Deployment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7334F-7384-4B68-A9D4-B30AFD4925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ctr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6185A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Figure 3. Context Diagram for the Proposed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7334F-7384-4B68-A9D4-B30AFD4925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2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C45E-3109-48EC-9925-35D0D54E3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C5D8B-8643-42E5-82DE-C1AC9DFB3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D6664-C96E-4419-93F6-28B1E35C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58A54-63C7-4D4C-B8D3-85D17482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42450-1256-4D4D-A60A-9FA88B6BE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8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15436-AB3E-41C8-9492-DE165B64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1AB6B-5A07-4877-A097-D67483132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6AF18-2A37-45F8-82E7-80EBE85B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D8C48-1B3A-4D99-B725-B5F423D6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24D64-95D1-4DCE-941A-60FA9F9A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1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EF9AD-8E5A-47E6-9FDE-8C0430A18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18A51-37ED-4565-9AE3-EFDA94427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2A77-4FC2-4358-817A-EEAC9431E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6C87F-043E-47A3-AEE8-485610BB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5B6F5-E7AA-48AC-9DBB-16D9E791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6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79268-1533-4933-9D7B-344E8B08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1F2BE-2434-4F03-847F-1CD733E6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7CCB7-7BF5-4A70-AC63-9F5964E9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0BA41-D3A2-4DBA-9C33-A6457CD4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DFC46-60C6-4545-815A-F1619C305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16427-43AB-43EC-977F-04350D62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F1260-B018-4F62-A2A3-81B8F9E6D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0E2AA-7C38-4E64-B2A9-C94B19BAD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F754C-BB6E-4949-BA63-42CE1D70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5F742-EC45-4853-A730-3E4896E5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4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2643-E186-4CE8-96FB-783FA0D9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C3386-5D74-4AB3-A2C8-B19D0DAEB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C476B-E0E8-4916-BC48-7A737421D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34595-C241-456A-A763-54B35E55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93A7-CA4B-4658-AF5D-4B79D60A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FB89B-4A1E-4606-81DB-5E499C5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8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8C73-E187-434C-842A-2BA91E1BB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2C6C-5E17-407D-9BA2-A227038ED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DF5CE-D9E6-4AC9-8941-4B234CD07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8B144-73D6-4BAD-8859-D02BF6D92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9CC5A5-B0F8-49E1-9265-38E57BF45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12BBD2-32BD-4DD8-BC0E-DB3177F2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E9449-149E-40A1-8B2F-354E49904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26F6F-590D-4E2A-974D-634D34FA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43641-D3EC-4167-9DA6-7BE0279C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3C57C0-B57A-4AEF-ADD8-482E5EE5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85367-F789-45F9-A5D3-AAC0C83A6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25D7A2-2B76-443D-92D0-60BFC5B9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C1ED6-5E64-460E-8AE3-D62CE2B5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944F1-BC46-4CD3-9369-BA4C35810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14247-60D7-42CB-9914-4699BD69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2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DDB4-ACD8-439E-BF8A-357FE8DB9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F4200-1F30-4638-AAE8-752E38EF4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F8CE9-F425-4D7F-A5DA-6F89FDBC5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C5BD5-8F13-44E0-AE51-442ADFD28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5D364-7EAA-4055-975F-3DF389DE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C2F84-BBFC-4E7C-A6A5-3370DA2A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8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0BB5A-26B0-449F-8DAB-8929F9D0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8D7FF5-114C-4A78-944A-B4E3C053C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D39E3-62AC-4F4F-9DBD-661C9E429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CFA8D-5D0D-4A70-94B6-A4B6B492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1D9C1-1012-448E-9C66-5D43113B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DEFAA-6657-4965-8784-EFD821FC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2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AF0580-96A7-421C-B007-789D0BEA5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A5F5C-051D-45C7-9756-3A1407DE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D8F95-5933-48E9-B462-C1221C486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4212-9192-414D-87F4-F2B1A08D0EB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4FA70-FBD1-4F81-829F-74906C12B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93127-C7AB-439F-A502-7294D6B40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E0A2C-527F-4208-ADED-F1DB0D40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5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DA1AD4-45CF-466F-8EAA-EDE5FCBFE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 Diagrams for NCHRP 08-120 Final Model </a:t>
            </a:r>
            <a:r>
              <a:rPr lang="en-US" dirty="0" smtClean="0"/>
              <a:t>System </a:t>
            </a:r>
            <a:r>
              <a:rPr lang="en-US" dirty="0"/>
              <a:t>Requirements Specification (SyRS)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7926A-ED36-4CBE-AB67-38EA3324F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4562475"/>
            <a:ext cx="105156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2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DA1AD4-45CF-466F-8EAA-EDE5FCBFE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1.5 System Overview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7926A-ED36-4CBE-AB67-38EA3324F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4562475"/>
            <a:ext cx="105156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6FB44-4414-4FC7-AA0C-493B6CE1EBFF}"/>
              </a:ext>
            </a:extLst>
          </p:cNvPr>
          <p:cNvSpPr/>
          <p:nvPr/>
        </p:nvSpPr>
        <p:spPr>
          <a:xfrm>
            <a:off x="582053" y="1609592"/>
            <a:ext cx="1876837" cy="3690877"/>
          </a:xfrm>
          <a:prstGeom prst="rect">
            <a:avLst/>
          </a:prstGeom>
          <a:solidFill>
            <a:srgbClr val="1A854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568325">
              <a:spcBef>
                <a:spcPts val="600"/>
              </a:spcBef>
              <a:tabLst>
                <a:tab pos="568325" algn="l"/>
              </a:tabLst>
            </a:pPr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</a:t>
            </a:r>
          </a:p>
          <a:p>
            <a:pPr marL="568325">
              <a:tabLst>
                <a:tab pos="568325" algn="l"/>
              </a:tabLst>
            </a:pPr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CENTERS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Graphic 5" descr="Building">
            <a:extLst>
              <a:ext uri="{FF2B5EF4-FFF2-40B4-BE49-F238E27FC236}">
                <a16:creationId xmlns:a16="http://schemas.microsoft.com/office/drawing/2014/main" id="{247651B5-94BF-4CE5-A15F-678CA4E0C9E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651" y="3236821"/>
            <a:ext cx="452954" cy="43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1FD9E31-A40F-496B-BE5C-CC893EC0D6FD}"/>
              </a:ext>
            </a:extLst>
          </p:cNvPr>
          <p:cNvSpPr/>
          <p:nvPr/>
        </p:nvSpPr>
        <p:spPr>
          <a:xfrm>
            <a:off x="6668204" y="266872"/>
            <a:ext cx="2521976" cy="1070364"/>
          </a:xfrm>
          <a:prstGeom prst="rect">
            <a:avLst/>
          </a:prstGeom>
          <a:solidFill>
            <a:srgbClr val="FBA91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692150">
              <a:tabLst>
                <a:tab pos="692150" algn="l"/>
              </a:tabLst>
            </a:pPr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</a:t>
            </a:r>
          </a:p>
          <a:p>
            <a:pPr marL="692150">
              <a:tabLst>
                <a:tab pos="692150" algn="l"/>
              </a:tabLst>
            </a:pPr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7A3412-A7E7-4F30-A4F4-DAA655FF703F}"/>
              </a:ext>
            </a:extLst>
          </p:cNvPr>
          <p:cNvSpPr/>
          <p:nvPr/>
        </p:nvSpPr>
        <p:spPr>
          <a:xfrm>
            <a:off x="6774616" y="5535926"/>
            <a:ext cx="3974657" cy="984877"/>
          </a:xfrm>
          <a:prstGeom prst="rect">
            <a:avLst/>
          </a:prstGeom>
          <a:solidFill>
            <a:srgbClr val="B5BA0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 SUPPORT ENVIRONMENT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75581D-571C-470D-8984-C69FC4FE3FA1}"/>
              </a:ext>
            </a:extLst>
          </p:cNvPr>
          <p:cNvSpPr/>
          <p:nvPr/>
        </p:nvSpPr>
        <p:spPr>
          <a:xfrm>
            <a:off x="10193065" y="3674395"/>
            <a:ext cx="2503183" cy="828853"/>
          </a:xfrm>
          <a:prstGeom prst="rect">
            <a:avLst/>
          </a:prstGeom>
          <a:solidFill>
            <a:srgbClr val="29607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47713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VEHICLES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859CA0-346A-47B5-B2EE-B24B17B9FDEB}"/>
              </a:ext>
            </a:extLst>
          </p:cNvPr>
          <p:cNvSpPr/>
          <p:nvPr/>
        </p:nvSpPr>
        <p:spPr>
          <a:xfrm>
            <a:off x="3823734" y="271439"/>
            <a:ext cx="2549165" cy="10703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6075" algn="ctr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PERSONNEL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Graphic 13" descr="Car">
            <a:extLst>
              <a:ext uri="{FF2B5EF4-FFF2-40B4-BE49-F238E27FC236}">
                <a16:creationId xmlns:a16="http://schemas.microsoft.com/office/drawing/2014/main" id="{F86E6CD2-2021-459C-BB08-BAAE2AC93E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23509" y="3866600"/>
            <a:ext cx="452954" cy="43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37FF838-3879-40DF-952E-9D85AE7B1C0E}"/>
              </a:ext>
            </a:extLst>
          </p:cNvPr>
          <p:cNvSpPr/>
          <p:nvPr/>
        </p:nvSpPr>
        <p:spPr>
          <a:xfrm>
            <a:off x="2831503" y="2023298"/>
            <a:ext cx="4567187" cy="3136064"/>
          </a:xfrm>
          <a:prstGeom prst="rect">
            <a:avLst/>
          </a:prstGeom>
          <a:solidFill>
            <a:schemeClr val="tx2">
              <a:lumMod val="60000"/>
              <a:lumOff val="40000"/>
              <a:alpha val="50196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BACKOFFICE</a:t>
            </a:r>
          </a:p>
        </p:txBody>
      </p:sp>
      <p:pic>
        <p:nvPicPr>
          <p:cNvPr id="17" name="Graphic 16" descr="Traffic light">
            <a:extLst>
              <a:ext uri="{FF2B5EF4-FFF2-40B4-BE49-F238E27FC236}">
                <a16:creationId xmlns:a16="http://schemas.microsoft.com/office/drawing/2014/main" id="{F75C944A-6936-41DF-9FA3-CD93DC717485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39675" y="594400"/>
            <a:ext cx="452954" cy="43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Call center">
            <a:extLst>
              <a:ext uri="{FF2B5EF4-FFF2-40B4-BE49-F238E27FC236}">
                <a16:creationId xmlns:a16="http://schemas.microsoft.com/office/drawing/2014/main" id="{E0904056-998A-4A5A-8716-D5C793EECAF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72696" y="583267"/>
            <a:ext cx="452954" cy="43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69A7E846-C74F-4613-A084-EF35C9A0353D}"/>
              </a:ext>
            </a:extLst>
          </p:cNvPr>
          <p:cNvSpPr/>
          <p:nvPr/>
        </p:nvSpPr>
        <p:spPr>
          <a:xfrm>
            <a:off x="7757462" y="3013045"/>
            <a:ext cx="1628601" cy="2146309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CONNECTED VEHICLE ROADSIDE EQUIPMENT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D4DB5201-B79C-45A2-AC1A-3FFA359CEAD8}"/>
              </a:ext>
            </a:extLst>
          </p:cNvPr>
          <p:cNvSpPr/>
          <p:nvPr/>
        </p:nvSpPr>
        <p:spPr>
          <a:xfrm>
            <a:off x="8023223" y="2090699"/>
            <a:ext cx="1337269" cy="717524"/>
          </a:xfrm>
          <a:prstGeom prst="cloud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CLOUD</a:t>
            </a:r>
            <a:endParaRPr lang="en-US" sz="14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0CC67217-1277-4D15-AAC6-B073ACB9D3DE}"/>
              </a:ext>
            </a:extLst>
          </p:cNvPr>
          <p:cNvCxnSpPr>
            <a:cxnSpLocks/>
          </p:cNvCxnSpPr>
          <p:nvPr/>
        </p:nvCxnSpPr>
        <p:spPr>
          <a:xfrm>
            <a:off x="7398689" y="4085814"/>
            <a:ext cx="358773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39">
            <a:extLst>
              <a:ext uri="{FF2B5EF4-FFF2-40B4-BE49-F238E27FC236}">
                <a16:creationId xmlns:a16="http://schemas.microsoft.com/office/drawing/2014/main" id="{8E71F97D-395F-473A-BD73-D2E7417F1D48}"/>
              </a:ext>
            </a:extLst>
          </p:cNvPr>
          <p:cNvSpPr/>
          <p:nvPr/>
        </p:nvSpPr>
        <p:spPr>
          <a:xfrm>
            <a:off x="10056918" y="3893104"/>
            <a:ext cx="893797" cy="377331"/>
          </a:xfrm>
          <a:prstGeom prst="ellipse">
            <a:avLst/>
          </a:prstGeom>
          <a:solidFill>
            <a:schemeClr val="bg1"/>
          </a:solidFill>
          <a:ln w="28575">
            <a:solidFill>
              <a:srgbClr val="29607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OBU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86C0307-D109-4340-B498-95C7F0F89349}"/>
              </a:ext>
            </a:extLst>
          </p:cNvPr>
          <p:cNvSpPr/>
          <p:nvPr/>
        </p:nvSpPr>
        <p:spPr>
          <a:xfrm>
            <a:off x="2638276" y="5537824"/>
            <a:ext cx="3974749" cy="98487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34950"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THIRD-PARTY SERVICE PROVIDERS</a:t>
            </a:r>
          </a:p>
        </p:txBody>
      </p:sp>
      <p:pic>
        <p:nvPicPr>
          <p:cNvPr id="175" name="Graphic 174" descr="Smart Phone">
            <a:extLst>
              <a:ext uri="{FF2B5EF4-FFF2-40B4-BE49-F238E27FC236}">
                <a16:creationId xmlns:a16="http://schemas.microsoft.com/office/drawing/2014/main" id="{80614822-ECE4-4AC4-826A-0EB5992E95A7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43015" y="5800090"/>
            <a:ext cx="470921" cy="456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2586F5B-64BB-4F3B-BD6E-346358CB87F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7392629" y="2449461"/>
            <a:ext cx="634742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EDCB4370-E2E6-46CC-8E01-F9A70BCAB778}"/>
              </a:ext>
            </a:extLst>
          </p:cNvPr>
          <p:cNvSpPr/>
          <p:nvPr/>
        </p:nvSpPr>
        <p:spPr>
          <a:xfrm>
            <a:off x="9475987" y="2090699"/>
            <a:ext cx="425450" cy="3050720"/>
          </a:xfrm>
          <a:prstGeom prst="rightBrace">
            <a:avLst>
              <a:gd name="adj1" fmla="val 8333"/>
              <a:gd name="adj2" fmla="val 50521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EE7B486-60FA-412C-A8F3-2C5703577FC2}"/>
              </a:ext>
            </a:extLst>
          </p:cNvPr>
          <p:cNvSpPr/>
          <p:nvPr/>
        </p:nvSpPr>
        <p:spPr>
          <a:xfrm>
            <a:off x="10179329" y="2744016"/>
            <a:ext cx="2516919" cy="8288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47713" algn="ctr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VULNERABLE </a:t>
            </a:r>
          </a:p>
          <a:p>
            <a:pPr marL="747713" algn="ctr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 USERS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CA5C7C4-1134-422B-B3AD-7D4CAF46D91D}"/>
              </a:ext>
            </a:extLst>
          </p:cNvPr>
          <p:cNvSpPr/>
          <p:nvPr/>
        </p:nvSpPr>
        <p:spPr>
          <a:xfrm>
            <a:off x="10061889" y="2957145"/>
            <a:ext cx="874803" cy="3776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Device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6A506A-141F-469A-88B8-D4B3723C0697}"/>
              </a:ext>
            </a:extLst>
          </p:cNvPr>
          <p:cNvSpPr/>
          <p:nvPr/>
        </p:nvSpPr>
        <p:spPr>
          <a:xfrm>
            <a:off x="2659350" y="1609592"/>
            <a:ext cx="8089923" cy="3690886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>
                <a:solidFill>
                  <a:schemeClr val="tx1">
                    <a:lumMod val="65000"/>
                    <a:lumOff val="35000"/>
                  </a:schemeClr>
                </a:solidFill>
              </a:rPr>
              <a:t>SYSTEM OF INTEREST (SOI)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9755EC1-44B8-40C8-B1C3-07679C66878C}"/>
              </a:ext>
            </a:extLst>
          </p:cNvPr>
          <p:cNvCxnSpPr>
            <a:cxnSpLocks/>
          </p:cNvCxnSpPr>
          <p:nvPr/>
        </p:nvCxnSpPr>
        <p:spPr>
          <a:xfrm>
            <a:off x="5090296" y="1331212"/>
            <a:ext cx="0" cy="692085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CB05426-D43D-425F-932F-76749FC4229C}"/>
              </a:ext>
            </a:extLst>
          </p:cNvPr>
          <p:cNvCxnSpPr>
            <a:cxnSpLocks/>
            <a:endCxn id="152" idx="0"/>
          </p:cNvCxnSpPr>
          <p:nvPr/>
        </p:nvCxnSpPr>
        <p:spPr>
          <a:xfrm>
            <a:off x="4625651" y="5159363"/>
            <a:ext cx="0" cy="37846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960598A4-CD3A-4251-B521-70071D50736E}"/>
              </a:ext>
            </a:extLst>
          </p:cNvPr>
          <p:cNvCxnSpPr>
            <a:cxnSpLocks/>
          </p:cNvCxnSpPr>
          <p:nvPr/>
        </p:nvCxnSpPr>
        <p:spPr>
          <a:xfrm>
            <a:off x="7064463" y="1350521"/>
            <a:ext cx="0" cy="67277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8711CA4D-585D-4727-B372-CAED2A53519B}"/>
              </a:ext>
            </a:extLst>
          </p:cNvPr>
          <p:cNvCxnSpPr>
            <a:cxnSpLocks/>
          </p:cNvCxnSpPr>
          <p:nvPr/>
        </p:nvCxnSpPr>
        <p:spPr>
          <a:xfrm>
            <a:off x="2472730" y="3635895"/>
            <a:ext cx="358773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71F5EABA-C327-4958-AC5F-BCA0F735F0FE}"/>
              </a:ext>
            </a:extLst>
          </p:cNvPr>
          <p:cNvCxnSpPr>
            <a:cxnSpLocks/>
          </p:cNvCxnSpPr>
          <p:nvPr/>
        </p:nvCxnSpPr>
        <p:spPr>
          <a:xfrm>
            <a:off x="7073169" y="5157463"/>
            <a:ext cx="0" cy="37846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CAEF3B7F-B690-4FD8-8EB8-CE6890BBF20A}"/>
              </a:ext>
            </a:extLst>
          </p:cNvPr>
          <p:cNvCxnSpPr>
            <a:cxnSpLocks/>
          </p:cNvCxnSpPr>
          <p:nvPr/>
        </p:nvCxnSpPr>
        <p:spPr>
          <a:xfrm>
            <a:off x="8463174" y="5157463"/>
            <a:ext cx="0" cy="37846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BEB35884-1640-4894-B61D-89C4403EFF37}"/>
              </a:ext>
            </a:extLst>
          </p:cNvPr>
          <p:cNvCxnSpPr>
            <a:cxnSpLocks/>
          </p:cNvCxnSpPr>
          <p:nvPr/>
        </p:nvCxnSpPr>
        <p:spPr>
          <a:xfrm>
            <a:off x="7756450" y="1341803"/>
            <a:ext cx="0" cy="1669343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E5F0759-E07D-4939-A56D-912ADE43A95E}"/>
              </a:ext>
            </a:extLst>
          </p:cNvPr>
          <p:cNvCxnSpPr>
            <a:cxnSpLocks/>
          </p:cNvCxnSpPr>
          <p:nvPr/>
        </p:nvCxnSpPr>
        <p:spPr>
          <a:xfrm>
            <a:off x="10279870" y="5169515"/>
            <a:ext cx="0" cy="37846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28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DA1AD4-45CF-466F-8EAA-EDE5FCBFE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2.1 System Context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7926A-ED36-4CBE-AB67-38EA3324FA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78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6FB44-4414-4FC7-AA0C-493B6CE1EBFF}"/>
              </a:ext>
            </a:extLst>
          </p:cNvPr>
          <p:cNvSpPr/>
          <p:nvPr/>
        </p:nvSpPr>
        <p:spPr>
          <a:xfrm>
            <a:off x="86277" y="663248"/>
            <a:ext cx="2372614" cy="5485530"/>
          </a:xfrm>
          <a:prstGeom prst="rect">
            <a:avLst/>
          </a:prstGeom>
          <a:solidFill>
            <a:srgbClr val="1A854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28600" algn="ctr">
              <a:spcBef>
                <a:spcPts val="600"/>
              </a:spcBef>
            </a:pP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algn="ctr">
              <a:spcBef>
                <a:spcPts val="600"/>
              </a:spcBef>
            </a:pPr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Graphic 5" descr="Building">
            <a:extLst>
              <a:ext uri="{FF2B5EF4-FFF2-40B4-BE49-F238E27FC236}">
                <a16:creationId xmlns:a16="http://schemas.microsoft.com/office/drawing/2014/main" id="{247651B5-94BF-4CE5-A15F-678CA4E0C9E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687" y="873959"/>
            <a:ext cx="452954" cy="43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1FD9E31-A40F-496B-BE5C-CC893EC0D6FD}"/>
              </a:ext>
            </a:extLst>
          </p:cNvPr>
          <p:cNvSpPr/>
          <p:nvPr/>
        </p:nvSpPr>
        <p:spPr>
          <a:xfrm>
            <a:off x="6668204" y="266872"/>
            <a:ext cx="2521976" cy="1070364"/>
          </a:xfrm>
          <a:prstGeom prst="rect">
            <a:avLst/>
          </a:prstGeom>
          <a:solidFill>
            <a:srgbClr val="FBA91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7A3412-A7E7-4F30-A4F4-DAA655FF703F}"/>
              </a:ext>
            </a:extLst>
          </p:cNvPr>
          <p:cNvSpPr/>
          <p:nvPr/>
        </p:nvSpPr>
        <p:spPr>
          <a:xfrm>
            <a:off x="6774616" y="5535926"/>
            <a:ext cx="4149884" cy="984877"/>
          </a:xfrm>
          <a:prstGeom prst="rect">
            <a:avLst/>
          </a:prstGeom>
          <a:solidFill>
            <a:srgbClr val="B5BA0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 SUPPORT ENVIRONMENT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75581D-571C-470D-8984-C69FC4FE3FA1}"/>
              </a:ext>
            </a:extLst>
          </p:cNvPr>
          <p:cNvSpPr/>
          <p:nvPr/>
        </p:nvSpPr>
        <p:spPr>
          <a:xfrm>
            <a:off x="9889275" y="2377638"/>
            <a:ext cx="2372614" cy="2791877"/>
          </a:xfrm>
          <a:prstGeom prst="rect">
            <a:avLst/>
          </a:prstGeom>
          <a:solidFill>
            <a:srgbClr val="29607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algn="ctr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VEHICLE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859CA0-346A-47B5-B2EE-B24B17B9FDEB}"/>
              </a:ext>
            </a:extLst>
          </p:cNvPr>
          <p:cNvSpPr/>
          <p:nvPr/>
        </p:nvSpPr>
        <p:spPr>
          <a:xfrm>
            <a:off x="3823734" y="271439"/>
            <a:ext cx="2549165" cy="10703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algn="ctr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PERSONNEL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Graphic 13" descr="Car">
            <a:extLst>
              <a:ext uri="{FF2B5EF4-FFF2-40B4-BE49-F238E27FC236}">
                <a16:creationId xmlns:a16="http://schemas.microsoft.com/office/drawing/2014/main" id="{F86E6CD2-2021-459C-BB08-BAAE2AC93E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98052" y="2336293"/>
            <a:ext cx="452954" cy="43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37FF838-3879-40DF-952E-9D85AE7B1C0E}"/>
              </a:ext>
            </a:extLst>
          </p:cNvPr>
          <p:cNvSpPr/>
          <p:nvPr/>
        </p:nvSpPr>
        <p:spPr>
          <a:xfrm>
            <a:off x="2831503" y="2023298"/>
            <a:ext cx="4567187" cy="3136064"/>
          </a:xfrm>
          <a:prstGeom prst="rect">
            <a:avLst/>
          </a:prstGeom>
          <a:solidFill>
            <a:schemeClr val="tx2">
              <a:lumMod val="60000"/>
              <a:lumOff val="40000"/>
              <a:alpha val="50196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>
                <a:solidFill>
                  <a:schemeClr val="tx2"/>
                </a:solidFill>
              </a:rPr>
              <a:t>Backoffice</a:t>
            </a:r>
          </a:p>
        </p:txBody>
      </p:sp>
      <p:pic>
        <p:nvPicPr>
          <p:cNvPr id="17" name="Graphic 16" descr="Traffic light">
            <a:extLst>
              <a:ext uri="{FF2B5EF4-FFF2-40B4-BE49-F238E27FC236}">
                <a16:creationId xmlns:a16="http://schemas.microsoft.com/office/drawing/2014/main" id="{F75C944A-6936-41DF-9FA3-CD93DC717485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80928" y="266872"/>
            <a:ext cx="452954" cy="43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Call center">
            <a:extLst>
              <a:ext uri="{FF2B5EF4-FFF2-40B4-BE49-F238E27FC236}">
                <a16:creationId xmlns:a16="http://schemas.microsoft.com/office/drawing/2014/main" id="{E0904056-998A-4A5A-8716-D5C793EECAF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95381" y="271439"/>
            <a:ext cx="452954" cy="437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71F0E8C1-00DB-4216-9B6C-9B216E77A865}"/>
              </a:ext>
            </a:extLst>
          </p:cNvPr>
          <p:cNvSpPr txBox="1"/>
          <p:nvPr/>
        </p:nvSpPr>
        <p:spPr>
          <a:xfrm>
            <a:off x="407592" y="4411860"/>
            <a:ext cx="1727334" cy="44757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Other Jurisdiction Traffic Mgmt. System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38AD9B7-2BCB-4391-A9C1-7F9DD588E0ED}"/>
              </a:ext>
            </a:extLst>
          </p:cNvPr>
          <p:cNvSpPr txBox="1"/>
          <p:nvPr/>
        </p:nvSpPr>
        <p:spPr>
          <a:xfrm>
            <a:off x="367064" y="1641922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 Management System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BCAC16-48E1-49B9-94C2-64F10D34EA83}"/>
              </a:ext>
            </a:extLst>
          </p:cNvPr>
          <p:cNvSpPr txBox="1"/>
          <p:nvPr/>
        </p:nvSpPr>
        <p:spPr>
          <a:xfrm>
            <a:off x="58545" y="4016875"/>
            <a:ext cx="2363177" cy="328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Systems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1439956-A010-44AD-AAA3-656FDCE848C5}"/>
              </a:ext>
            </a:extLst>
          </p:cNvPr>
          <p:cNvSpPr txBox="1"/>
          <p:nvPr/>
        </p:nvSpPr>
        <p:spPr>
          <a:xfrm>
            <a:off x="363989" y="3277520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Traveler Information System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29BFA3C-39B1-4931-9B26-097F2FACAEB2}"/>
              </a:ext>
            </a:extLst>
          </p:cNvPr>
          <p:cNvSpPr txBox="1"/>
          <p:nvPr/>
        </p:nvSpPr>
        <p:spPr>
          <a:xfrm>
            <a:off x="412455" y="4958451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Weather Service </a:t>
            </a:r>
          </a:p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System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8F8E4D5-7B66-44F6-B43C-E1C1B42B4053}"/>
              </a:ext>
            </a:extLst>
          </p:cNvPr>
          <p:cNvSpPr txBox="1"/>
          <p:nvPr/>
        </p:nvSpPr>
        <p:spPr>
          <a:xfrm>
            <a:off x="360914" y="2187121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Emergency Mgmt. / Public Safety System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953F805-00FC-4A4A-810D-37AEC0FA8808}"/>
              </a:ext>
            </a:extLst>
          </p:cNvPr>
          <p:cNvSpPr txBox="1"/>
          <p:nvPr/>
        </p:nvSpPr>
        <p:spPr>
          <a:xfrm>
            <a:off x="370140" y="2732320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Fleet and Freight Management System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285E8AD-D899-48D2-B534-D0B85EE3E2CE}"/>
              </a:ext>
            </a:extLst>
          </p:cNvPr>
          <p:cNvSpPr txBox="1"/>
          <p:nvPr/>
        </p:nvSpPr>
        <p:spPr>
          <a:xfrm>
            <a:off x="7002631" y="5938847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Security Credential Management System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B5C8329-DE6D-44AC-8E13-B75CD50E42AB}"/>
              </a:ext>
            </a:extLst>
          </p:cNvPr>
          <p:cNvSpPr txBox="1"/>
          <p:nvPr/>
        </p:nvSpPr>
        <p:spPr>
          <a:xfrm>
            <a:off x="8973967" y="5938847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Positioning &amp; Timing Systems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9A7E846-C74F-4613-A084-EF35C9A0353D}"/>
              </a:ext>
            </a:extLst>
          </p:cNvPr>
          <p:cNvSpPr/>
          <p:nvPr/>
        </p:nvSpPr>
        <p:spPr>
          <a:xfrm>
            <a:off x="7757463" y="3013045"/>
            <a:ext cx="1418212" cy="2146309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/>
              <a:t>Connected Vehicle Roadside Equipment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A3BC353-DC41-4D95-9831-F880BB85C63A}"/>
              </a:ext>
            </a:extLst>
          </p:cNvPr>
          <p:cNvSpPr txBox="1"/>
          <p:nvPr/>
        </p:nvSpPr>
        <p:spPr>
          <a:xfrm>
            <a:off x="7065525" y="747810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ITS Roadway </a:t>
            </a:r>
          </a:p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Equipment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0F4F87A-C4BA-41B7-83A7-74F6F80C51A6}"/>
              </a:ext>
            </a:extLst>
          </p:cNvPr>
          <p:cNvSpPr txBox="1"/>
          <p:nvPr/>
        </p:nvSpPr>
        <p:spPr>
          <a:xfrm>
            <a:off x="4319153" y="731172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Rural Agency </a:t>
            </a:r>
          </a:p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Personnel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5A054BB-AD59-462F-91E4-24143CE7FB4C}"/>
              </a:ext>
            </a:extLst>
          </p:cNvPr>
          <p:cNvSpPr txBox="1"/>
          <p:nvPr/>
        </p:nvSpPr>
        <p:spPr>
          <a:xfrm>
            <a:off x="10248880" y="2828052"/>
            <a:ext cx="1727334" cy="46166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Basic</a:t>
            </a:r>
          </a:p>
          <a:p>
            <a:pPr marL="457200"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Vehicle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82BF21A-CE1D-458B-9341-27D805AF65FF}"/>
              </a:ext>
            </a:extLst>
          </p:cNvPr>
          <p:cNvSpPr txBox="1"/>
          <p:nvPr/>
        </p:nvSpPr>
        <p:spPr>
          <a:xfrm>
            <a:off x="10261886" y="3416108"/>
            <a:ext cx="1727334" cy="44757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Commercial </a:t>
            </a:r>
          </a:p>
          <a:p>
            <a:pPr marL="457200" algn="ctr">
              <a:tabLst>
                <a:tab pos="228600" algn="l"/>
              </a:tabLst>
            </a:pPr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Vehicle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154738A-5C34-428B-8DA8-53BA03DD0BC2}"/>
              </a:ext>
            </a:extLst>
          </p:cNvPr>
          <p:cNvSpPr txBox="1"/>
          <p:nvPr/>
        </p:nvSpPr>
        <p:spPr>
          <a:xfrm>
            <a:off x="10261886" y="4004164"/>
            <a:ext cx="1727334" cy="44757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Public Safety Vehicle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6759830-ABF7-4E5D-ABD3-8D19C4DAF5DB}"/>
              </a:ext>
            </a:extLst>
          </p:cNvPr>
          <p:cNvSpPr txBox="1"/>
          <p:nvPr/>
        </p:nvSpPr>
        <p:spPr>
          <a:xfrm>
            <a:off x="10261886" y="4592220"/>
            <a:ext cx="1727334" cy="44757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Maint. &amp; Const. Vehicle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D4DB5201-B79C-45A2-AC1A-3FFA359CEAD8}"/>
              </a:ext>
            </a:extLst>
          </p:cNvPr>
          <p:cNvSpPr/>
          <p:nvPr/>
        </p:nvSpPr>
        <p:spPr>
          <a:xfrm>
            <a:off x="8023224" y="2090699"/>
            <a:ext cx="1145658" cy="717524"/>
          </a:xfrm>
          <a:prstGeom prst="cloud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</a:rPr>
              <a:t>Cloud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0CC67217-1277-4D15-AAC6-B073ACB9D3DE}"/>
              </a:ext>
            </a:extLst>
          </p:cNvPr>
          <p:cNvCxnSpPr>
            <a:cxnSpLocks/>
          </p:cNvCxnSpPr>
          <p:nvPr/>
        </p:nvCxnSpPr>
        <p:spPr>
          <a:xfrm>
            <a:off x="7398689" y="4085814"/>
            <a:ext cx="358773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>
            <a:extLst>
              <a:ext uri="{FF2B5EF4-FFF2-40B4-BE49-F238E27FC236}">
                <a16:creationId xmlns:a16="http://schemas.microsoft.com/office/drawing/2014/main" id="{3D6D846C-6493-46B7-9A46-B6D2419CD2C9}"/>
              </a:ext>
            </a:extLst>
          </p:cNvPr>
          <p:cNvSpPr/>
          <p:nvPr/>
        </p:nvSpPr>
        <p:spPr>
          <a:xfrm>
            <a:off x="3090375" y="2583337"/>
            <a:ext cx="1984219" cy="689552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/>
              <a:t>Data Collection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328D99FB-4CA7-4884-9B56-64D5345608F3}"/>
              </a:ext>
            </a:extLst>
          </p:cNvPr>
          <p:cNvSpPr/>
          <p:nvPr/>
        </p:nvSpPr>
        <p:spPr>
          <a:xfrm>
            <a:off x="3090375" y="3401476"/>
            <a:ext cx="1984219" cy="689552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/>
              <a:t>Data Fusion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A7F51596-6E9A-48D2-A335-A8F9D4136E26}"/>
              </a:ext>
            </a:extLst>
          </p:cNvPr>
          <p:cNvSpPr/>
          <p:nvPr/>
        </p:nvSpPr>
        <p:spPr>
          <a:xfrm>
            <a:off x="3106077" y="4219617"/>
            <a:ext cx="1984219" cy="689552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/>
              <a:t>Decision Support Systems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26D76349-BEAE-470A-842A-885CAD284E5A}"/>
              </a:ext>
            </a:extLst>
          </p:cNvPr>
          <p:cNvSpPr/>
          <p:nvPr/>
        </p:nvSpPr>
        <p:spPr>
          <a:xfrm>
            <a:off x="5214996" y="2589358"/>
            <a:ext cx="1984219" cy="689552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/>
              <a:t>Device Control &amp; Monitoring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6880D53-400E-4D09-80CA-42DB3D86929C}"/>
              </a:ext>
            </a:extLst>
          </p:cNvPr>
          <p:cNvSpPr/>
          <p:nvPr/>
        </p:nvSpPr>
        <p:spPr>
          <a:xfrm>
            <a:off x="5214996" y="3401832"/>
            <a:ext cx="1984219" cy="689552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/>
              <a:t>Data Dissemination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D8BABFB3-CEB3-4715-AE57-6BF2D9611773}"/>
              </a:ext>
            </a:extLst>
          </p:cNvPr>
          <p:cNvSpPr/>
          <p:nvPr/>
        </p:nvSpPr>
        <p:spPr>
          <a:xfrm>
            <a:off x="5226443" y="4214304"/>
            <a:ext cx="1984219" cy="689552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/>
              <a:t>Data Storage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C5C0D896-FF4B-4C4D-86B6-81A8069D1524}"/>
              </a:ext>
            </a:extLst>
          </p:cNvPr>
          <p:cNvSpPr/>
          <p:nvPr/>
        </p:nvSpPr>
        <p:spPr>
          <a:xfrm>
            <a:off x="9746796" y="2852508"/>
            <a:ext cx="887465" cy="377331"/>
          </a:xfrm>
          <a:prstGeom prst="ellipse">
            <a:avLst/>
          </a:prstGeom>
          <a:solidFill>
            <a:schemeClr val="bg1"/>
          </a:solidFill>
          <a:ln w="28575">
            <a:solidFill>
              <a:srgbClr val="29607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OBU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8E71F97D-395F-473A-BD73-D2E7417F1D48}"/>
              </a:ext>
            </a:extLst>
          </p:cNvPr>
          <p:cNvSpPr/>
          <p:nvPr/>
        </p:nvSpPr>
        <p:spPr>
          <a:xfrm>
            <a:off x="9753128" y="3443838"/>
            <a:ext cx="893797" cy="377331"/>
          </a:xfrm>
          <a:prstGeom prst="ellipse">
            <a:avLst/>
          </a:prstGeom>
          <a:solidFill>
            <a:schemeClr val="bg1"/>
          </a:solidFill>
          <a:ln w="28575">
            <a:solidFill>
              <a:srgbClr val="29607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OBU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E872EDA3-49F5-4AB4-AE4E-73354104BD03}"/>
              </a:ext>
            </a:extLst>
          </p:cNvPr>
          <p:cNvSpPr/>
          <p:nvPr/>
        </p:nvSpPr>
        <p:spPr>
          <a:xfrm>
            <a:off x="9768957" y="4036421"/>
            <a:ext cx="881133" cy="377331"/>
          </a:xfrm>
          <a:prstGeom prst="ellipse">
            <a:avLst/>
          </a:prstGeom>
          <a:solidFill>
            <a:schemeClr val="bg1"/>
          </a:solidFill>
          <a:ln w="28575">
            <a:solidFill>
              <a:srgbClr val="29607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OBU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E74076AA-015B-4D2A-BCDE-ED9A7B33639A}"/>
              </a:ext>
            </a:extLst>
          </p:cNvPr>
          <p:cNvSpPr/>
          <p:nvPr/>
        </p:nvSpPr>
        <p:spPr>
          <a:xfrm>
            <a:off x="9772121" y="4624024"/>
            <a:ext cx="874803" cy="377331"/>
          </a:xfrm>
          <a:prstGeom prst="ellipse">
            <a:avLst/>
          </a:prstGeom>
          <a:solidFill>
            <a:schemeClr val="bg1"/>
          </a:solidFill>
          <a:ln w="28575">
            <a:solidFill>
              <a:srgbClr val="29607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OBU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86C0307-D109-4340-B498-95C7F0F89349}"/>
              </a:ext>
            </a:extLst>
          </p:cNvPr>
          <p:cNvSpPr/>
          <p:nvPr/>
        </p:nvSpPr>
        <p:spPr>
          <a:xfrm>
            <a:off x="2638276" y="5537824"/>
            <a:ext cx="3974749" cy="98487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THIRD-PARTY PROVIDERS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A37C9AA-4313-4320-80EA-2193DCD5302D}"/>
              </a:ext>
            </a:extLst>
          </p:cNvPr>
          <p:cNvSpPr txBox="1"/>
          <p:nvPr/>
        </p:nvSpPr>
        <p:spPr>
          <a:xfrm>
            <a:off x="403833" y="5540749"/>
            <a:ext cx="1727334" cy="44184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Event </a:t>
            </a:r>
          </a:p>
          <a:p>
            <a:r>
              <a:rPr lang="en-US"/>
              <a:t>Promoters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269925C-F783-4DBC-B133-8A11DC48751A}"/>
              </a:ext>
            </a:extLst>
          </p:cNvPr>
          <p:cNvSpPr txBox="1"/>
          <p:nvPr/>
        </p:nvSpPr>
        <p:spPr>
          <a:xfrm>
            <a:off x="4688796" y="5938847"/>
            <a:ext cx="1727334" cy="46166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230188"/>
            <a:r>
              <a:rPr lang="en-US" dirty="0"/>
              <a:t>Third-Party Service Providers</a:t>
            </a:r>
          </a:p>
        </p:txBody>
      </p:sp>
      <p:cxnSp>
        <p:nvCxnSpPr>
          <p:cNvPr id="167" name="Connector: Elbow 166">
            <a:extLst>
              <a:ext uri="{FF2B5EF4-FFF2-40B4-BE49-F238E27FC236}">
                <a16:creationId xmlns:a16="http://schemas.microsoft.com/office/drawing/2014/main" id="{3F529813-FB3F-4582-9333-B2B4F2673A46}"/>
              </a:ext>
            </a:extLst>
          </p:cNvPr>
          <p:cNvCxnSpPr>
            <a:cxnSpLocks/>
            <a:stCxn id="152" idx="2"/>
            <a:endCxn id="10" idx="3"/>
          </p:cNvCxnSpPr>
          <p:nvPr/>
        </p:nvCxnSpPr>
        <p:spPr>
          <a:xfrm rot="5400000" flipH="1" flipV="1">
            <a:off x="7069208" y="1330020"/>
            <a:ext cx="2749124" cy="7636238"/>
          </a:xfrm>
          <a:prstGeom prst="bentConnector4">
            <a:avLst>
              <a:gd name="adj1" fmla="val -8315"/>
              <a:gd name="adj2" fmla="val 102994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76697345-280C-4A23-B4BB-AC08CA5F91C4}"/>
              </a:ext>
            </a:extLst>
          </p:cNvPr>
          <p:cNvSpPr txBox="1"/>
          <p:nvPr/>
        </p:nvSpPr>
        <p:spPr>
          <a:xfrm>
            <a:off x="2821994" y="5938847"/>
            <a:ext cx="1727334" cy="44757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228600"/>
            <a:r>
              <a:rPr lang="en-US"/>
              <a:t>Satellite Service Providers</a:t>
            </a:r>
          </a:p>
        </p:txBody>
      </p:sp>
      <p:pic>
        <p:nvPicPr>
          <p:cNvPr id="172" name="Graphic 171" descr="Satellite">
            <a:extLst>
              <a:ext uri="{FF2B5EF4-FFF2-40B4-BE49-F238E27FC236}">
                <a16:creationId xmlns:a16="http://schemas.microsoft.com/office/drawing/2014/main" id="{76AAC649-D3C8-4051-8C06-7F5050EFE5BC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30067" y="5995600"/>
            <a:ext cx="320616" cy="3108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5" name="Graphic 174" descr="Smart Phone">
            <a:extLst>
              <a:ext uri="{FF2B5EF4-FFF2-40B4-BE49-F238E27FC236}">
                <a16:creationId xmlns:a16="http://schemas.microsoft.com/office/drawing/2014/main" id="{80614822-ECE4-4AC4-826A-0EB5992E95A7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28713" y="6003812"/>
            <a:ext cx="312145" cy="302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2586F5B-64BB-4F3B-BD6E-346358CB87F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7392627" y="2449461"/>
            <a:ext cx="634151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EDCB4370-E2E6-46CC-8E01-F9A70BCAB778}"/>
              </a:ext>
            </a:extLst>
          </p:cNvPr>
          <p:cNvSpPr/>
          <p:nvPr/>
        </p:nvSpPr>
        <p:spPr>
          <a:xfrm>
            <a:off x="9169833" y="2106743"/>
            <a:ext cx="425450" cy="3050720"/>
          </a:xfrm>
          <a:prstGeom prst="rightBrace">
            <a:avLst>
              <a:gd name="adj1" fmla="val 8333"/>
              <a:gd name="adj2" fmla="val 50887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EE7B486-60FA-412C-A8F3-2C5703577FC2}"/>
              </a:ext>
            </a:extLst>
          </p:cNvPr>
          <p:cNvSpPr/>
          <p:nvPr/>
        </p:nvSpPr>
        <p:spPr>
          <a:xfrm>
            <a:off x="9875540" y="1688485"/>
            <a:ext cx="2372614" cy="5876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381723D-0A51-4E83-B509-E5EFF6EA04FA}"/>
              </a:ext>
            </a:extLst>
          </p:cNvPr>
          <p:cNvSpPr txBox="1"/>
          <p:nvPr/>
        </p:nvSpPr>
        <p:spPr>
          <a:xfrm>
            <a:off x="10252783" y="1737908"/>
            <a:ext cx="1727334" cy="46166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algn="ctr">
              <a:tabLst>
                <a:tab pos="457200" algn="l"/>
              </a:tabLst>
            </a:pPr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Vulnerable Road User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CA5C7C4-1134-422B-B3AD-7D4CAF46D91D}"/>
              </a:ext>
            </a:extLst>
          </p:cNvPr>
          <p:cNvSpPr/>
          <p:nvPr/>
        </p:nvSpPr>
        <p:spPr>
          <a:xfrm>
            <a:off x="9747190" y="1770165"/>
            <a:ext cx="874803" cy="3776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Device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6A506A-141F-469A-88B8-D4B3723C0697}"/>
              </a:ext>
            </a:extLst>
          </p:cNvPr>
          <p:cNvSpPr/>
          <p:nvPr/>
        </p:nvSpPr>
        <p:spPr>
          <a:xfrm>
            <a:off x="2659350" y="1609592"/>
            <a:ext cx="8089923" cy="3690886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>
                <a:solidFill>
                  <a:schemeClr val="tx1">
                    <a:lumMod val="65000"/>
                    <a:lumOff val="35000"/>
                  </a:schemeClr>
                </a:solidFill>
              </a:rPr>
              <a:t>SYSTEM OF INTEREST (SOI)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9755EC1-44B8-40C8-B1C3-07679C66878C}"/>
              </a:ext>
            </a:extLst>
          </p:cNvPr>
          <p:cNvCxnSpPr>
            <a:cxnSpLocks/>
          </p:cNvCxnSpPr>
          <p:nvPr/>
        </p:nvCxnSpPr>
        <p:spPr>
          <a:xfrm>
            <a:off x="5090296" y="1331212"/>
            <a:ext cx="0" cy="692085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CB05426-D43D-425F-932F-76749FC4229C}"/>
              </a:ext>
            </a:extLst>
          </p:cNvPr>
          <p:cNvCxnSpPr>
            <a:cxnSpLocks/>
            <a:endCxn id="152" idx="0"/>
          </p:cNvCxnSpPr>
          <p:nvPr/>
        </p:nvCxnSpPr>
        <p:spPr>
          <a:xfrm>
            <a:off x="4625651" y="5159363"/>
            <a:ext cx="0" cy="37846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960598A4-CD3A-4251-B521-70071D50736E}"/>
              </a:ext>
            </a:extLst>
          </p:cNvPr>
          <p:cNvCxnSpPr>
            <a:cxnSpLocks/>
          </p:cNvCxnSpPr>
          <p:nvPr/>
        </p:nvCxnSpPr>
        <p:spPr>
          <a:xfrm>
            <a:off x="7064463" y="1350521"/>
            <a:ext cx="0" cy="67277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8711CA4D-585D-4727-B372-CAED2A53519B}"/>
              </a:ext>
            </a:extLst>
          </p:cNvPr>
          <p:cNvCxnSpPr>
            <a:cxnSpLocks/>
          </p:cNvCxnSpPr>
          <p:nvPr/>
        </p:nvCxnSpPr>
        <p:spPr>
          <a:xfrm>
            <a:off x="2472730" y="3635895"/>
            <a:ext cx="358773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71F5EABA-C327-4958-AC5F-BCA0F735F0FE}"/>
              </a:ext>
            </a:extLst>
          </p:cNvPr>
          <p:cNvCxnSpPr>
            <a:cxnSpLocks/>
          </p:cNvCxnSpPr>
          <p:nvPr/>
        </p:nvCxnSpPr>
        <p:spPr>
          <a:xfrm>
            <a:off x="7073169" y="5157463"/>
            <a:ext cx="0" cy="37846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CAEF3B7F-B690-4FD8-8EB8-CE6890BBF20A}"/>
              </a:ext>
            </a:extLst>
          </p:cNvPr>
          <p:cNvCxnSpPr>
            <a:cxnSpLocks/>
          </p:cNvCxnSpPr>
          <p:nvPr/>
        </p:nvCxnSpPr>
        <p:spPr>
          <a:xfrm>
            <a:off x="8463174" y="5157463"/>
            <a:ext cx="0" cy="37846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BEB35884-1640-4894-B61D-89C4403EFF37}"/>
              </a:ext>
            </a:extLst>
          </p:cNvPr>
          <p:cNvCxnSpPr>
            <a:cxnSpLocks/>
          </p:cNvCxnSpPr>
          <p:nvPr/>
        </p:nvCxnSpPr>
        <p:spPr>
          <a:xfrm>
            <a:off x="7756450" y="1341803"/>
            <a:ext cx="0" cy="1669343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E5F0759-E07D-4939-A56D-912ADE43A95E}"/>
              </a:ext>
            </a:extLst>
          </p:cNvPr>
          <p:cNvCxnSpPr>
            <a:cxnSpLocks/>
          </p:cNvCxnSpPr>
          <p:nvPr/>
        </p:nvCxnSpPr>
        <p:spPr>
          <a:xfrm>
            <a:off x="10279870" y="5169515"/>
            <a:ext cx="0" cy="37846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26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B58B1849094140BA7C4DAB724947F9" ma:contentTypeVersion="9" ma:contentTypeDescription="Create a new document." ma:contentTypeScope="" ma:versionID="1d7e71d82b497604a96c3f241cf86684">
  <xsd:schema xmlns:xsd="http://www.w3.org/2001/XMLSchema" xmlns:xs="http://www.w3.org/2001/XMLSchema" xmlns:p="http://schemas.microsoft.com/office/2006/metadata/properties" xmlns:ns2="aceb03b7-c031-4a7a-8817-9b3f16e23785" targetNamespace="http://schemas.microsoft.com/office/2006/metadata/properties" ma:root="true" ma:fieldsID="5beb891a22a7231ef55bb6067c8773b3" ns2:_="">
    <xsd:import namespace="aceb03b7-c031-4a7a-8817-9b3f16e237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b03b7-c031-4a7a-8817-9b3f16e237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1A0653-5BCE-4301-A233-84E412B44F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b03b7-c031-4a7a-8817-9b3f16e23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019A18-8D0C-425C-9B50-90D8FCFC4C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7EE298-7362-448C-AFFD-5E5AEDF77B32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aceb03b7-c031-4a7a-8817-9b3f16e23785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181</Words>
  <Application>Microsoft Office PowerPoint</Application>
  <PresentationFormat>Widescreen</PresentationFormat>
  <Paragraphs>70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Context Diagrams for NCHRP 08-120 Final Model System Requirements Specification (SyRS)</vt:lpstr>
      <vt:lpstr>Section 1.5 System Overview</vt:lpstr>
      <vt:lpstr>PowerPoint Presentation</vt:lpstr>
      <vt:lpstr>Section 2.1 System Context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 Schneeberger</dc:creator>
  <cp:lastModifiedBy>Mackie, Paul</cp:lastModifiedBy>
  <cp:revision>12</cp:revision>
  <dcterms:created xsi:type="dcterms:W3CDTF">2020-01-10T01:57:38Z</dcterms:created>
  <dcterms:modified xsi:type="dcterms:W3CDTF">2021-10-28T17:02:11Z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0x010100A5B58B1849094140BA7C4DAB724947F9</vt:lpwstr>
  </property>
</Properties>
</file>